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教清 薦田" initials="教清" lastIdx="2" clrIdx="0">
    <p:extLst>
      <p:ext uri="{19B8F6BF-5375-455C-9EA6-DF929625EA0E}">
        <p15:presenceInfo xmlns:p15="http://schemas.microsoft.com/office/powerpoint/2012/main" userId="156ba59b1d8982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0B7C-0937-41A4-9185-C0F4E2419828}" type="datetimeFigureOut">
              <a:rPr kumimoji="1" lang="ja-JP" altLang="en-US" smtClean="0"/>
              <a:pPr/>
              <a:t>2019/1/21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DA98-70A2-4256-842D-DA8066287E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5E83C57-2DE9-418E-A801-326E95500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78" y="3907232"/>
            <a:ext cx="3194146" cy="203835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7855DCB-8130-4E40-A155-1CD333BAA3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441" y="536732"/>
            <a:ext cx="2985672" cy="248795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E6EDEC3-89CE-465E-B311-67E36FF0DD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91321"/>
            <a:ext cx="2670423" cy="199254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B17FAEF-983B-40A9-A17C-71347214C6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2" y="171246"/>
            <a:ext cx="2781637" cy="313619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D6DD55C-D621-451B-858A-945CB1994C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33" y="512243"/>
            <a:ext cx="2237426" cy="193777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B2B23F-149E-4832-841C-754E0FA18631}"/>
              </a:ext>
            </a:extLst>
          </p:cNvPr>
          <p:cNvSpPr txBox="1"/>
          <p:nvPr/>
        </p:nvSpPr>
        <p:spPr>
          <a:xfrm>
            <a:off x="2494308" y="2946734"/>
            <a:ext cx="48245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 PＰＯＰ４B" panose="040B0800000000000000" pitchFamily="50" charset="-128"/>
                <a:ea typeface="AR PＰＯＰ４B" panose="040B0800000000000000" pitchFamily="50" charset="-128"/>
              </a:rPr>
              <a:t>布団を干すと花粉はつくし、ダニは死滅しない</a:t>
            </a:r>
            <a:r>
              <a:rPr kumimoji="1" lang="ja-JP" altLang="en-US" dirty="0" err="1">
                <a:latin typeface="AR PＰＯＰ４B" panose="040B0800000000000000" pitchFamily="50" charset="-128"/>
                <a:ea typeface="AR PＰＯＰ４B" panose="040B0800000000000000" pitchFamily="50" charset="-128"/>
              </a:rPr>
              <a:t>。。</a:t>
            </a:r>
            <a:endParaRPr kumimoji="1" lang="ja-JP" altLang="en-US" dirty="0"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D0E6E5-476E-4529-A9E0-1FEBCB791618}"/>
              </a:ext>
            </a:extLst>
          </p:cNvPr>
          <p:cNvSpPr txBox="1"/>
          <p:nvPr/>
        </p:nvSpPr>
        <p:spPr>
          <a:xfrm>
            <a:off x="1907704" y="6169241"/>
            <a:ext cx="66247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dirty="0">
                <a:latin typeface="AR PＰＯＰ４B" panose="040B0800000000000000" pitchFamily="50" charset="-128"/>
                <a:ea typeface="AR PＰＯＰ４B" panose="040B0800000000000000" pitchFamily="50" charset="-128"/>
              </a:rPr>
              <a:t>大型洗濯機で洗濯⇒</a:t>
            </a:r>
            <a:r>
              <a:rPr lang="ja-JP" altLang="en-US" dirty="0">
                <a:solidFill>
                  <a:prstClr val="black"/>
                </a:solidFill>
                <a:latin typeface="AR PＰＯＰ４B" panose="040B0800000000000000" pitchFamily="50" charset="-128"/>
                <a:ea typeface="AR PＰＯＰ４B" panose="040B0800000000000000" pitchFamily="50" charset="-128"/>
              </a:rPr>
              <a:t>高温乾燥で、ダニも花粉もさようなら！！</a:t>
            </a:r>
          </a:p>
          <a:p>
            <a:endParaRPr kumimoji="1" lang="ja-JP" altLang="en-US" dirty="0">
              <a:latin typeface="AR PＰＯＰ４B" panose="040B0800000000000000" pitchFamily="50" charset="-128"/>
              <a:ea typeface="AR PＰＯＰ４B" panose="040B08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141D068-0F2D-4918-988C-2808F9CDB4AD}"/>
              </a:ext>
            </a:extLst>
          </p:cNvPr>
          <p:cNvSpPr/>
          <p:nvPr/>
        </p:nvSpPr>
        <p:spPr>
          <a:xfrm>
            <a:off x="395536" y="260648"/>
            <a:ext cx="8424936" cy="30948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2225C3A-478C-46F0-9F06-AB89352137CB}"/>
              </a:ext>
            </a:extLst>
          </p:cNvPr>
          <p:cNvSpPr/>
          <p:nvPr/>
        </p:nvSpPr>
        <p:spPr>
          <a:xfrm>
            <a:off x="376471" y="3641375"/>
            <a:ext cx="8424936" cy="31044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CAD39E6-17C7-4982-811D-644B5F0FEA15}"/>
              </a:ext>
            </a:extLst>
          </p:cNvPr>
          <p:cNvSpPr/>
          <p:nvPr/>
        </p:nvSpPr>
        <p:spPr>
          <a:xfrm>
            <a:off x="6084168" y="2348880"/>
            <a:ext cx="1905279" cy="597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 PＰＯＰ４B</vt:lpstr>
      <vt:lpstr>Arial</vt:lpstr>
      <vt:lpstr>Calibri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洗濯機内の ネット張替え ました。</dc:title>
  <dc:creator>Norikiyo</dc:creator>
  <cp:lastModifiedBy>教清 薦田</cp:lastModifiedBy>
  <cp:revision>26</cp:revision>
  <dcterms:created xsi:type="dcterms:W3CDTF">2016-05-08T00:17:38Z</dcterms:created>
  <dcterms:modified xsi:type="dcterms:W3CDTF">2019-01-21T09:43:18Z</dcterms:modified>
</cp:coreProperties>
</file>